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75" r:id="rId4"/>
  </p:sldMasterIdLst>
  <p:notesMasterIdLst>
    <p:notesMasterId r:id="rId6"/>
  </p:notesMasterIdLst>
  <p:handoutMasterIdLst>
    <p:handoutMasterId r:id="rId7"/>
  </p:handoutMasterIdLst>
  <p:sldIdLst>
    <p:sldId id="29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EBBBCC-DAD2-459C-BE2E-F6DE35CF9A2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93" autoAdjust="0"/>
    <p:restoredTop sz="94660"/>
  </p:normalViewPr>
  <p:slideViewPr>
    <p:cSldViewPr snapToGrid="0">
      <p:cViewPr varScale="1">
        <p:scale>
          <a:sx n="65" d="100"/>
          <a:sy n="65" d="100"/>
        </p:scale>
        <p:origin x="6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23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5/10/2025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22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18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58387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615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1863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62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41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012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8436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6659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53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0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7175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975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43435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18794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76679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40909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7057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00334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8457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774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3442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24655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90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71911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9918415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849747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2408608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4109384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0941917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5429108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033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497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32810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7733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7172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3741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061026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0122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182543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48553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413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9629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804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496557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90571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526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496809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1635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608097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7257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22988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708232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07343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45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10350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852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311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09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25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  <p:sldLayoutId id="2147483801" r:id="rId26"/>
    <p:sldLayoutId id="2147483802" r:id="rId27"/>
    <p:sldLayoutId id="2147483803" r:id="rId28"/>
    <p:sldLayoutId id="2147483804" r:id="rId29"/>
    <p:sldLayoutId id="2147483805" r:id="rId30"/>
    <p:sldLayoutId id="2147483806" r:id="rId31"/>
    <p:sldLayoutId id="2147483807" r:id="rId32"/>
    <p:sldLayoutId id="2147483808" r:id="rId33"/>
    <p:sldLayoutId id="2147483809" r:id="rId34"/>
    <p:sldLayoutId id="2147483810" r:id="rId35"/>
    <p:sldLayoutId id="2147483811" r:id="rId36"/>
    <p:sldLayoutId id="2147483812" r:id="rId37"/>
    <p:sldLayoutId id="2147483813" r:id="rId38"/>
    <p:sldLayoutId id="2147483814" r:id="rId39"/>
    <p:sldLayoutId id="2147483815" r:id="rId40"/>
    <p:sldLayoutId id="2147483817" r:id="rId41"/>
    <p:sldLayoutId id="2147483818" r:id="rId42"/>
    <p:sldLayoutId id="2147483819" r:id="rId43"/>
    <p:sldLayoutId id="2147483820" r:id="rId44"/>
    <p:sldLayoutId id="2147483821" r:id="rId45"/>
    <p:sldLayoutId id="2147483822" r:id="rId46"/>
    <p:sldLayoutId id="2147483823" r:id="rId47"/>
    <p:sldLayoutId id="2147483824" r:id="rId48"/>
    <p:sldLayoutId id="2147483825" r:id="rId49"/>
    <p:sldLayoutId id="2147483826" r:id="rId50"/>
    <p:sldLayoutId id="2147483827" r:id="rId51"/>
    <p:sldLayoutId id="2147483828" r:id="rId52"/>
    <p:sldLayoutId id="2147483829" r:id="rId53"/>
    <p:sldLayoutId id="2147483830" r:id="rId54"/>
    <p:sldLayoutId id="2147483831" r:id="rId55"/>
    <p:sldLayoutId id="2147483832" r:id="rId56"/>
    <p:sldLayoutId id="2147483833" r:id="rId57"/>
    <p:sldLayoutId id="2147483834" r:id="rId58"/>
    <p:sldLayoutId id="2147483835" r:id="rId59"/>
    <p:sldLayoutId id="2147483836" r:id="rId60"/>
    <p:sldLayoutId id="2147483837" r:id="rId6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0C60-A025-AAA2-FABC-D64382C67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</a:rPr>
              <a:t>Engaging the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6813-0F76-F446-A51F-E0ED0E7E8D2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Make eye contact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It builds trust and keeps the audience focused. Successful presentations inform as well as captivate and good eye contact helps everyone stay engaged.</a:t>
            </a:r>
          </a:p>
          <a:p>
            <a:pPr marL="0" indent="0">
              <a:buNone/>
            </a:pPr>
            <a:r>
              <a:rPr lang="en-US" sz="2000" b="1" dirty="0"/>
              <a:t>Tell a story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Storytelling make messages stick. Use personal or industry-related stories. Try the “what, so what, now what” framework to structure your narrative.</a:t>
            </a:r>
          </a:p>
          <a:p>
            <a:pPr marL="0" indent="0">
              <a:buNone/>
            </a:pPr>
            <a:r>
              <a:rPr lang="en-US" sz="2000" b="1" dirty="0"/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000" dirty="0"/>
              <a:t>Encourage interaction by asking questions, taking live polls, or inviting audience input. Use survey tools to collect real-time responses.</a:t>
            </a:r>
          </a:p>
        </p:txBody>
      </p:sp>
    </p:spTree>
    <p:extLst>
      <p:ext uri="{BB962C8B-B14F-4D97-AF65-F5344CB8AC3E}">
        <p14:creationId xmlns:p14="http://schemas.microsoft.com/office/powerpoint/2010/main" val="270762027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3D192A-84D9-4592-8CD0-04B2096CE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C1B1D1-0368-4ED3-8004-0F946C56E5D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CDF21CE-F94D-4E7A-9B41-689023E47C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1705</TotalTime>
  <Words>88</Words>
  <Application>Microsoft Office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Aptos</vt:lpstr>
      <vt:lpstr>Arial</vt:lpstr>
      <vt:lpstr>Calibri Light</vt:lpstr>
      <vt:lpstr>Century Gothic</vt:lpstr>
      <vt:lpstr>Karla</vt:lpstr>
      <vt:lpstr>Univers Condensed Light</vt:lpstr>
      <vt:lpstr>Modern Geometric</vt:lpstr>
      <vt:lpstr>Engaging the audience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정규단</dc:creator>
  <cp:lastModifiedBy>정규단</cp:lastModifiedBy>
  <cp:revision>2</cp:revision>
  <dcterms:created xsi:type="dcterms:W3CDTF">2024-06-26T20:20:27Z</dcterms:created>
  <dcterms:modified xsi:type="dcterms:W3CDTF">2025-05-10T11:12:04Z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